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2" d="100"/>
          <a:sy n="32" d="100"/>
        </p:scale>
        <p:origin x="1848" y="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1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450083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3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7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572001"/>
            <a:ext cx="2865041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1"/>
            <a:ext cx="2866644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1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4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A8D6F3A-8AEF-4CA4-A321-E88E994C0242}" type="datetimeFigureOut">
              <a:rPr kumimoji="1" lang="ja-JP" altLang="en-US" smtClean="0"/>
              <a:t>2015/5/8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8CBFB7E-5DE0-432F-BCEA-F8A64EE6080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6632" y="251521"/>
            <a:ext cx="6552728" cy="792088"/>
          </a:xfrm>
        </p:spPr>
        <p:txBody>
          <a:bodyPr>
            <a:normAutofit/>
          </a:bodyPr>
          <a:lstStyle/>
          <a:p>
            <a:r>
              <a:rPr kumimoji="1" lang="ja-JP" altLang="en-US" sz="3200" dirty="0" smtClean="0">
                <a:solidFill>
                  <a:schemeClr val="tx1"/>
                </a:solidFill>
              </a:rPr>
              <a:t>泉大津がん薬物療法 フォーラム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8640" y="1187624"/>
            <a:ext cx="6480720" cy="1964267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kumimoji="1" lang="ja-JP" altLang="en-US" sz="2800" dirty="0" smtClean="0">
                <a:solidFill>
                  <a:schemeClr val="tx1"/>
                </a:solidFill>
              </a:rPr>
              <a:t>　　　</a:t>
            </a:r>
            <a:r>
              <a:rPr kumimoji="1" lang="ja-JP" altLang="en-US" sz="3300" dirty="0" smtClean="0">
                <a:solidFill>
                  <a:schemeClr val="tx1"/>
                </a:solidFill>
              </a:rPr>
              <a:t>日　時：</a:t>
            </a:r>
            <a:r>
              <a:rPr lang="ja-JP" altLang="en-US" sz="3300" dirty="0" smtClean="0">
                <a:solidFill>
                  <a:schemeClr val="tx1"/>
                </a:solidFill>
              </a:rPr>
              <a:t>２０１５年</a:t>
            </a:r>
            <a:r>
              <a:rPr lang="ja-JP" altLang="en-US" sz="6500" b="1" dirty="0" smtClean="0">
                <a:solidFill>
                  <a:schemeClr val="tx1"/>
                </a:solidFill>
              </a:rPr>
              <a:t>５</a:t>
            </a:r>
            <a:r>
              <a:rPr lang="ja-JP" altLang="en-US" sz="3300" dirty="0" smtClean="0">
                <a:solidFill>
                  <a:schemeClr val="tx1"/>
                </a:solidFill>
              </a:rPr>
              <a:t>月</a:t>
            </a:r>
            <a:r>
              <a:rPr lang="ja-JP" altLang="en-US" sz="6500" dirty="0" smtClean="0">
                <a:solidFill>
                  <a:schemeClr val="tx1"/>
                </a:solidFill>
              </a:rPr>
              <a:t>２８</a:t>
            </a:r>
            <a:r>
              <a:rPr lang="ja-JP" altLang="en-US" sz="3300" dirty="0" smtClean="0">
                <a:solidFill>
                  <a:schemeClr val="tx1"/>
                </a:solidFill>
              </a:rPr>
              <a:t>日（木）</a:t>
            </a:r>
            <a:r>
              <a:rPr lang="ja-JP" altLang="en-US" sz="3300" dirty="0">
                <a:solidFill>
                  <a:schemeClr val="tx1"/>
                </a:solidFill>
              </a:rPr>
              <a:t>　</a:t>
            </a:r>
            <a:r>
              <a:rPr lang="ja-JP" altLang="en-US" sz="3300" dirty="0" smtClean="0">
                <a:solidFill>
                  <a:schemeClr val="tx1"/>
                </a:solidFill>
              </a:rPr>
              <a:t>１８時３０分～１９時</a:t>
            </a:r>
            <a:r>
              <a:rPr lang="ja-JP" altLang="en-US" sz="3300" dirty="0">
                <a:solidFill>
                  <a:schemeClr val="tx1"/>
                </a:solidFill>
              </a:rPr>
              <a:t>４５</a:t>
            </a:r>
            <a:r>
              <a:rPr lang="ja-JP" altLang="en-US" sz="3300" dirty="0" smtClean="0">
                <a:solidFill>
                  <a:schemeClr val="tx1"/>
                </a:solidFill>
              </a:rPr>
              <a:t>分</a:t>
            </a:r>
            <a:endParaRPr lang="en-US" altLang="ja-JP" sz="33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2800" dirty="0" smtClean="0">
                <a:solidFill>
                  <a:schemeClr val="tx1"/>
                </a:solidFill>
              </a:rPr>
              <a:t>　</a:t>
            </a:r>
            <a:endParaRPr lang="en-US" altLang="ja-JP" sz="28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2800" dirty="0">
                <a:solidFill>
                  <a:schemeClr val="tx1"/>
                </a:solidFill>
              </a:rPr>
              <a:t>　</a:t>
            </a:r>
            <a:r>
              <a:rPr lang="ja-JP" altLang="en-US" sz="2800" dirty="0" smtClean="0">
                <a:solidFill>
                  <a:schemeClr val="tx1"/>
                </a:solidFill>
              </a:rPr>
              <a:t>　</a:t>
            </a:r>
            <a:r>
              <a:rPr lang="ja-JP" altLang="en-US" sz="3300" dirty="0" smtClean="0">
                <a:solidFill>
                  <a:schemeClr val="tx1"/>
                </a:solidFill>
              </a:rPr>
              <a:t>　場　所：泉大津市立病院　７階会議室</a:t>
            </a:r>
            <a:endParaRPr lang="en-US" altLang="ja-JP" sz="33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3300" dirty="0" smtClean="0">
                <a:solidFill>
                  <a:schemeClr val="tx1"/>
                </a:solidFill>
              </a:rPr>
              <a:t>　　　　　　　　</a:t>
            </a:r>
            <a:r>
              <a:rPr lang="zh-CN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〒</a:t>
            </a:r>
            <a:r>
              <a:rPr lang="ja-JP" altLang="en-US" sz="3300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５９５</a:t>
            </a:r>
            <a:r>
              <a:rPr lang="en-US" altLang="zh-CN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-</a:t>
            </a:r>
            <a:r>
              <a:rPr lang="ja-JP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００２７</a:t>
            </a:r>
            <a:r>
              <a:rPr lang="en-US" altLang="ja-JP" sz="3300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 </a:t>
            </a:r>
            <a:r>
              <a:rPr lang="en-US" altLang="ja-JP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   </a:t>
            </a:r>
            <a:r>
              <a:rPr lang="zh-CN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大阪府</a:t>
            </a:r>
            <a:r>
              <a:rPr lang="zh-CN" altLang="en-US" sz="3300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泉大津市</a:t>
            </a:r>
            <a:r>
              <a:rPr lang="zh-CN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下条町</a:t>
            </a:r>
            <a:r>
              <a:rPr lang="ja-JP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１６</a:t>
            </a:r>
            <a:r>
              <a:rPr lang="zh-CN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番</a:t>
            </a:r>
            <a:r>
              <a:rPr lang="ja-JP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１</a:t>
            </a:r>
            <a:r>
              <a:rPr lang="zh-CN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号</a:t>
            </a:r>
            <a:endParaRPr lang="en-US" altLang="zh-CN" sz="3300" dirty="0" smtClean="0">
              <a:solidFill>
                <a:schemeClr val="tx1"/>
              </a:solidFill>
              <a:latin typeface="HGP明朝E" pitchFamily="18" charset="-128"/>
              <a:ea typeface="HGP明朝E" pitchFamily="18" charset="-128"/>
            </a:endParaRPr>
          </a:p>
          <a:p>
            <a:pPr algn="l"/>
            <a:r>
              <a:rPr lang="ja-JP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　　　　　　　　</a:t>
            </a:r>
            <a:r>
              <a:rPr lang="en-US" altLang="ja-JP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TEL </a:t>
            </a:r>
            <a:r>
              <a:rPr lang="ja-JP" altLang="en-US" sz="3300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０７２５</a:t>
            </a:r>
            <a:r>
              <a:rPr lang="en-US" altLang="ja-JP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-</a:t>
            </a:r>
            <a:r>
              <a:rPr lang="ja-JP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３２</a:t>
            </a:r>
            <a:r>
              <a:rPr lang="en-US" altLang="ja-JP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-</a:t>
            </a:r>
            <a:r>
              <a:rPr lang="ja-JP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５６２２</a:t>
            </a:r>
            <a:r>
              <a:rPr lang="ja-JP" altLang="en-US" sz="3300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　</a:t>
            </a:r>
            <a:r>
              <a:rPr lang="ja-JP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　</a:t>
            </a:r>
            <a:r>
              <a:rPr lang="en-US" altLang="ja-JP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FAX </a:t>
            </a:r>
            <a:r>
              <a:rPr lang="ja-JP" altLang="en-US" sz="3300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０７２５</a:t>
            </a:r>
            <a:r>
              <a:rPr lang="en-US" altLang="ja-JP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-</a:t>
            </a:r>
            <a:r>
              <a:rPr lang="ja-JP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３２</a:t>
            </a:r>
            <a:r>
              <a:rPr lang="en-US" altLang="ja-JP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-</a:t>
            </a:r>
            <a:r>
              <a:rPr lang="ja-JP" altLang="en-US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８０５６</a:t>
            </a:r>
            <a:r>
              <a:rPr lang="en-US" altLang="ja-JP" sz="3300" dirty="0" smtClean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> </a:t>
            </a:r>
            <a:r>
              <a:rPr lang="en-US" altLang="ja-JP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  <a:t/>
            </a:r>
            <a:br>
              <a:rPr lang="en-US" altLang="ja-JP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</a:rPr>
            </a:br>
            <a:endParaRPr lang="en-US" altLang="ja-JP" dirty="0" smtClean="0">
              <a:solidFill>
                <a:schemeClr val="tx1"/>
              </a:solidFill>
              <a:latin typeface="HGP明朝E" pitchFamily="18" charset="-128"/>
              <a:ea typeface="HGP明朝E" pitchFamily="18" charset="-128"/>
            </a:endParaRPr>
          </a:p>
          <a:p>
            <a:pPr algn="l"/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88640" y="2843808"/>
            <a:ext cx="6480720" cy="4628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ja-JP" altLang="en-US" dirty="0" smtClean="0"/>
              <a:t>＜情報提供＞１８：３０～１８：４５</a:t>
            </a:r>
            <a:endParaRPr lang="en-US" altLang="ja-JP" dirty="0" smtClean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ja-JP" altLang="en-US" sz="2000" dirty="0" smtClean="0"/>
              <a:t>　　　「　静脈血栓塞栓症におけるリクシアナの臨床成績　」</a:t>
            </a:r>
            <a:endParaRPr lang="en-US" altLang="ja-JP" sz="2000" dirty="0" smtClean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ja-JP" altLang="en-US" dirty="0" smtClean="0"/>
              <a:t>　　　　　　　　　　　　　　　　　　　　　　　　　　　　</a:t>
            </a:r>
            <a:r>
              <a:rPr lang="ja-JP" altLang="en-US" sz="1600" dirty="0" smtClean="0"/>
              <a:t>第一三共株式会社</a:t>
            </a:r>
            <a:endParaRPr lang="en-US" altLang="ja-JP" sz="800" dirty="0" smtClean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ja-JP" altLang="en-US" sz="2400" b="1" dirty="0" smtClean="0"/>
              <a:t>＜特別講演＞</a:t>
            </a:r>
            <a:r>
              <a:rPr lang="ja-JP" altLang="en-US" dirty="0" smtClean="0"/>
              <a:t>１８：４５～</a:t>
            </a:r>
            <a:r>
              <a:rPr lang="ja-JP" altLang="en-US" dirty="0"/>
              <a:t>１９</a:t>
            </a:r>
            <a:r>
              <a:rPr lang="en-US" altLang="ja-JP" dirty="0" smtClean="0"/>
              <a:t>:</a:t>
            </a:r>
            <a:r>
              <a:rPr lang="ja-JP" altLang="en-US" dirty="0"/>
              <a:t>４５</a:t>
            </a:r>
            <a:endParaRPr lang="en-US" altLang="ja-JP" dirty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ja-JP" altLang="en-US" sz="2000" dirty="0"/>
              <a:t>　　</a:t>
            </a:r>
            <a:r>
              <a:rPr lang="ja-JP" altLang="en-US" sz="2000" dirty="0" smtClean="0"/>
              <a:t>座長：泉大津市立病院　外科・内視鏡外科部</a:t>
            </a:r>
            <a:endParaRPr lang="en-US" altLang="ja-JP" sz="2000" dirty="0" smtClean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　　　　　　　　　　　　　　　主任部長　野口　浩平　先生</a:t>
            </a:r>
            <a:endParaRPr lang="en-US" altLang="ja-JP" sz="2000" dirty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altLang="ja-JP" sz="3200" dirty="0" smtClean="0"/>
              <a:t>『</a:t>
            </a:r>
            <a:r>
              <a:rPr lang="ja-JP" altLang="en-US" sz="3000" b="1" dirty="0" smtClean="0"/>
              <a:t>がん</a:t>
            </a:r>
            <a:r>
              <a:rPr lang="ja-JP" altLang="en-US" sz="3000" b="1" dirty="0"/>
              <a:t>薬物治療の質の向上を目指して</a:t>
            </a:r>
            <a:r>
              <a:rPr lang="ja-JP" altLang="en-US" sz="3200" b="1" dirty="0"/>
              <a:t>　</a:t>
            </a:r>
            <a:endParaRPr lang="en-US" altLang="ja-JP" sz="3200" b="1" dirty="0" smtClean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ja-JP" altLang="en-US" sz="2000" b="1" dirty="0" smtClean="0"/>
              <a:t>　　　　　　　　　　　　　　　　</a:t>
            </a:r>
            <a:r>
              <a:rPr lang="ja-JP" altLang="en-US" sz="2400" b="1" dirty="0" smtClean="0"/>
              <a:t>－チーム</a:t>
            </a:r>
            <a:r>
              <a:rPr lang="ja-JP" altLang="en-US" sz="2400" b="1" dirty="0"/>
              <a:t>医療の</a:t>
            </a:r>
            <a:r>
              <a:rPr lang="ja-JP" altLang="en-US" sz="2400" b="1" dirty="0" smtClean="0"/>
              <a:t>重要性－</a:t>
            </a:r>
            <a:r>
              <a:rPr lang="en-US" altLang="ja-JP" sz="3200" dirty="0" smtClean="0"/>
              <a:t>』</a:t>
            </a:r>
            <a:endParaRPr lang="en-US" altLang="zh-CN" sz="3200" dirty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ja-JP" altLang="en-US" sz="2000" dirty="0"/>
              <a:t>　　　　　　</a:t>
            </a:r>
            <a:r>
              <a:rPr lang="ja-JP" altLang="ja-JP" sz="2000" dirty="0" smtClean="0"/>
              <a:t>和歌山</a:t>
            </a:r>
            <a:r>
              <a:rPr lang="ja-JP" altLang="ja-JP" sz="2000" dirty="0"/>
              <a:t>県立医科大学　内科学第三講座　</a:t>
            </a:r>
            <a:endParaRPr lang="en-US" altLang="ja-JP" sz="2000" dirty="0" smtClean="0"/>
          </a:p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ja-JP" altLang="en-US" sz="2000" dirty="0" smtClean="0"/>
              <a:t>　　　　　　　　　　　　　　　</a:t>
            </a:r>
            <a:r>
              <a:rPr lang="ja-JP" altLang="ja-JP" sz="2000" dirty="0" smtClean="0"/>
              <a:t>准教授</a:t>
            </a:r>
            <a:r>
              <a:rPr lang="ja-JP" altLang="en-US" sz="2000" dirty="0"/>
              <a:t>　</a:t>
            </a:r>
            <a:r>
              <a:rPr lang="ja-JP" altLang="en-US" sz="2800" dirty="0" smtClean="0"/>
              <a:t>上田　弘樹　先生</a:t>
            </a:r>
            <a:r>
              <a:rPr lang="en-US" altLang="ja-JP" sz="2800" dirty="0" smtClean="0"/>
              <a:t> </a:t>
            </a:r>
            <a:r>
              <a:rPr lang="en-US" altLang="ja-JP" sz="2000" dirty="0"/>
              <a:t/>
            </a:r>
            <a:br>
              <a:rPr lang="en-US" altLang="ja-JP" sz="2000" dirty="0"/>
            </a:br>
            <a:endParaRPr lang="en-US" altLang="ja-JP" sz="2000" dirty="0"/>
          </a:p>
        </p:txBody>
      </p:sp>
      <p:sp>
        <p:nvSpPr>
          <p:cNvPr id="5" name="正方形/長方形 4"/>
          <p:cNvSpPr/>
          <p:nvPr/>
        </p:nvSpPr>
        <p:spPr>
          <a:xfrm>
            <a:off x="188640" y="7236296"/>
            <a:ext cx="64807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ja-JP" altLang="en-US" sz="1200" dirty="0">
                <a:latin typeface="+mj-ea"/>
                <a:ea typeface="+mj-ea"/>
              </a:rPr>
              <a:t>＊なお、本研究会</a:t>
            </a:r>
            <a:r>
              <a:rPr lang="ja-JP" altLang="en-US" sz="1200" dirty="0" smtClean="0">
                <a:latin typeface="+mj-ea"/>
                <a:ea typeface="+mj-ea"/>
              </a:rPr>
              <a:t>は </a:t>
            </a:r>
            <a:r>
              <a:rPr lang="en-US" altLang="ja-JP" sz="1200" dirty="0" smtClean="0">
                <a:latin typeface="+mj-ea"/>
                <a:ea typeface="+mj-ea"/>
              </a:rPr>
              <a:t>(</a:t>
            </a:r>
            <a:r>
              <a:rPr lang="ja-JP" altLang="en-US" sz="1200" dirty="0">
                <a:latin typeface="+mj-ea"/>
                <a:ea typeface="+mj-ea"/>
              </a:rPr>
              <a:t>財</a:t>
            </a:r>
            <a:r>
              <a:rPr lang="en-US" altLang="ja-JP" sz="1200" dirty="0">
                <a:latin typeface="+mj-ea"/>
                <a:ea typeface="+mj-ea"/>
              </a:rPr>
              <a:t>)</a:t>
            </a:r>
            <a:r>
              <a:rPr lang="ja-JP" altLang="en-US" sz="1200" dirty="0">
                <a:latin typeface="+mj-ea"/>
                <a:ea typeface="+mj-ea"/>
              </a:rPr>
              <a:t>日本薬剤師研修センター </a:t>
            </a:r>
            <a:r>
              <a:rPr lang="ja-JP" altLang="en-US" sz="1200" dirty="0" smtClean="0">
                <a:latin typeface="+mj-ea"/>
                <a:ea typeface="+mj-ea"/>
              </a:rPr>
              <a:t>受講</a:t>
            </a:r>
            <a:r>
              <a:rPr lang="ja-JP" altLang="en-US" sz="1200" dirty="0">
                <a:latin typeface="+mj-ea"/>
                <a:ea typeface="+mj-ea"/>
              </a:rPr>
              <a:t>シール  </a:t>
            </a:r>
            <a:r>
              <a:rPr lang="ja-JP" altLang="en-US" sz="1200" dirty="0" smtClean="0">
                <a:latin typeface="+mj-ea"/>
                <a:ea typeface="+mj-ea"/>
              </a:rPr>
              <a:t>１単位　</a:t>
            </a:r>
            <a:endParaRPr lang="en-US" altLang="ja-JP" sz="1200" dirty="0" smtClean="0">
              <a:latin typeface="+mj-ea"/>
              <a:ea typeface="+mj-ea"/>
            </a:endParaRPr>
          </a:p>
          <a:p>
            <a:pPr algn="just"/>
            <a:r>
              <a:rPr lang="ja-JP" altLang="en-US" sz="1200" dirty="0">
                <a:latin typeface="+mj-ea"/>
                <a:ea typeface="+mj-ea"/>
              </a:rPr>
              <a:t>　</a:t>
            </a:r>
            <a:r>
              <a:rPr lang="ja-JP" altLang="en-US" sz="1200" dirty="0" smtClean="0">
                <a:latin typeface="+mj-ea"/>
                <a:ea typeface="+mj-ea"/>
              </a:rPr>
              <a:t>　　　　　　　　　　　  </a:t>
            </a:r>
            <a:r>
              <a:rPr lang="en-US" altLang="ja-JP" sz="1200" dirty="0" smtClean="0">
                <a:latin typeface="+mj-ea"/>
                <a:ea typeface="+mj-ea"/>
              </a:rPr>
              <a:t>(</a:t>
            </a:r>
            <a:r>
              <a:rPr lang="ja-JP" altLang="en-US" sz="1200" dirty="0">
                <a:latin typeface="+mj-ea"/>
                <a:ea typeface="+mj-ea"/>
              </a:rPr>
              <a:t>社</a:t>
            </a:r>
            <a:r>
              <a:rPr lang="en-US" altLang="ja-JP" sz="1200" dirty="0">
                <a:latin typeface="+mj-ea"/>
                <a:ea typeface="+mj-ea"/>
              </a:rPr>
              <a:t>)</a:t>
            </a:r>
            <a:r>
              <a:rPr lang="ja-JP" altLang="en-US" sz="1200" dirty="0">
                <a:latin typeface="+mj-ea"/>
                <a:ea typeface="+mj-ea"/>
              </a:rPr>
              <a:t>大阪府薬剤師会生涯</a:t>
            </a:r>
            <a:r>
              <a:rPr lang="ja-JP" altLang="en-US" sz="1200" dirty="0" smtClean="0">
                <a:latin typeface="+mj-ea"/>
                <a:ea typeface="+mj-ea"/>
              </a:rPr>
              <a:t>研修制度  ５単位             </a:t>
            </a:r>
            <a:endParaRPr lang="en-US" altLang="ja-JP" sz="1200" dirty="0" smtClean="0">
              <a:latin typeface="+mj-ea"/>
              <a:ea typeface="+mj-ea"/>
            </a:endParaRPr>
          </a:p>
          <a:p>
            <a:pPr algn="just"/>
            <a:r>
              <a:rPr lang="en-US" altLang="ja-JP" sz="1200" dirty="0">
                <a:latin typeface="+mj-ea"/>
                <a:ea typeface="+mj-ea"/>
              </a:rPr>
              <a:t> </a:t>
            </a:r>
            <a:r>
              <a:rPr lang="en-US" altLang="ja-JP" sz="1200" dirty="0" smtClean="0">
                <a:latin typeface="+mj-ea"/>
                <a:ea typeface="+mj-ea"/>
              </a:rPr>
              <a:t>  </a:t>
            </a:r>
            <a:r>
              <a:rPr lang="ja-JP" altLang="en-US" sz="1200" dirty="0" smtClean="0">
                <a:latin typeface="+mj-ea"/>
                <a:ea typeface="+mj-ea"/>
              </a:rPr>
              <a:t>を</a:t>
            </a:r>
            <a:r>
              <a:rPr lang="ja-JP" altLang="en-US" sz="1200" dirty="0">
                <a:latin typeface="+mj-ea"/>
                <a:ea typeface="+mj-ea"/>
              </a:rPr>
              <a:t>取得できます</a:t>
            </a:r>
            <a:r>
              <a:rPr lang="ja-JP" altLang="en-US" sz="1200" dirty="0" smtClean="0">
                <a:latin typeface="+mj-ea"/>
                <a:ea typeface="+mj-ea"/>
              </a:rPr>
              <a:t>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 algn="just"/>
            <a:r>
              <a:rPr lang="ja-JP" altLang="en-US" sz="1200" dirty="0" smtClean="0">
                <a:latin typeface="+mj-ea"/>
                <a:ea typeface="+mj-ea"/>
              </a:rPr>
              <a:t>＊当日は、ご施設名、ご芳名の記帳をお願い申し上げます。</a:t>
            </a:r>
          </a:p>
          <a:p>
            <a:pPr algn="just"/>
            <a:r>
              <a:rPr lang="ja-JP" altLang="en-US" sz="1200" dirty="0" smtClean="0">
                <a:latin typeface="+mj-ea"/>
                <a:ea typeface="+mj-ea"/>
              </a:rPr>
              <a:t>　  ご記帳いただきましたご施設名、ご芳名は、医薬品の適正使用情報および医学・薬学に関する</a:t>
            </a:r>
          </a:p>
          <a:p>
            <a:pPr algn="just"/>
            <a:r>
              <a:rPr lang="ja-JP" altLang="en-US" sz="1200" dirty="0" smtClean="0">
                <a:latin typeface="+mj-ea"/>
                <a:ea typeface="+mj-ea"/>
              </a:rPr>
              <a:t>　 情報提供のために利用させていただくことがございます。何卒、ご理解とご協力を賜りますよう</a:t>
            </a:r>
            <a:endParaRPr lang="en-US" altLang="ja-JP" sz="1200" dirty="0" smtClean="0">
              <a:latin typeface="+mj-ea"/>
              <a:ea typeface="+mj-ea"/>
            </a:endParaRPr>
          </a:p>
          <a:p>
            <a:pPr algn="just"/>
            <a:r>
              <a:rPr lang="ja-JP" altLang="en-US" sz="1200" dirty="0">
                <a:latin typeface="+mj-ea"/>
                <a:ea typeface="+mj-ea"/>
              </a:rPr>
              <a:t>　 </a:t>
            </a:r>
            <a:r>
              <a:rPr lang="ja-JP" altLang="en-US" sz="1200" dirty="0" smtClean="0">
                <a:latin typeface="+mj-ea"/>
                <a:ea typeface="+mj-ea"/>
              </a:rPr>
              <a:t>お願い申し上げます。</a:t>
            </a:r>
            <a:endParaRPr lang="ja-JP" altLang="en-US" sz="1200" dirty="0">
              <a:latin typeface="+mj-ea"/>
              <a:ea typeface="+mj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0648" y="8667164"/>
            <a:ext cx="6408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共　催 ： 泉大津市立病院</a:t>
            </a:r>
            <a:r>
              <a:rPr lang="ja-JP" altLang="en-US" dirty="0"/>
              <a:t>　</a:t>
            </a:r>
            <a:r>
              <a:rPr kumimoji="1" lang="ja-JP" altLang="en-US" dirty="0" smtClean="0"/>
              <a:t>泉大津薬剤師会</a:t>
            </a:r>
            <a:r>
              <a:rPr lang="ja-JP" altLang="en-US" dirty="0"/>
              <a:t>　</a:t>
            </a:r>
            <a:r>
              <a:rPr lang="ja-JP" altLang="en-US" dirty="0" smtClean="0"/>
              <a:t>第一三共株式会社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117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ユーザー定義 2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FF99FF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30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HGP明朝E</vt:lpstr>
      <vt:lpstr>华文楷体</vt:lpstr>
      <vt:lpstr>Candara</vt:lpstr>
      <vt:lpstr>Symbol</vt:lpstr>
      <vt:lpstr>ウェーブ</vt:lpstr>
      <vt:lpstr>泉大津がん薬物療法 フォーラム</vt:lpstr>
    </vt:vector>
  </TitlesOfParts>
  <Company>DAIICHI SANKYO CO.,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泉大津がん治療薬物療法フォーラム（案）</dc:title>
  <dc:creator>FUSASAKI KENTARO / 房前 賢太郎</dc:creator>
  <cp:lastModifiedBy>辻内秀美</cp:lastModifiedBy>
  <cp:revision>24</cp:revision>
  <cp:lastPrinted>2015-05-06T06:24:06Z</cp:lastPrinted>
  <dcterms:created xsi:type="dcterms:W3CDTF">2015-01-30T02:14:00Z</dcterms:created>
  <dcterms:modified xsi:type="dcterms:W3CDTF">2015-05-08T00:00:20Z</dcterms:modified>
</cp:coreProperties>
</file>